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754" y="4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3B5F-BC89-48F9-8D81-2D6561161D96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12AF7-6426-47FA-B485-891CD05D08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556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3B5F-BC89-48F9-8D81-2D6561161D96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12AF7-6426-47FA-B485-891CD05D08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525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3B5F-BC89-48F9-8D81-2D6561161D96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12AF7-6426-47FA-B485-891CD05D08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51605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3B5F-BC89-48F9-8D81-2D6561161D96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12AF7-6426-47FA-B485-891CD05D08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9284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3B5F-BC89-48F9-8D81-2D6561161D96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12AF7-6426-47FA-B485-891CD05D08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521447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3B5F-BC89-48F9-8D81-2D6561161D96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12AF7-6426-47FA-B485-891CD05D08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46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3B5F-BC89-48F9-8D81-2D6561161D96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12AF7-6426-47FA-B485-891CD05D08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197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3B5F-BC89-48F9-8D81-2D6561161D96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12AF7-6426-47FA-B485-891CD05D08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08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3B5F-BC89-48F9-8D81-2D6561161D96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12AF7-6426-47FA-B485-891CD05D08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632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3B5F-BC89-48F9-8D81-2D6561161D96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12AF7-6426-47FA-B485-891CD05D08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503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3B5F-BC89-48F9-8D81-2D6561161D96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12AF7-6426-47FA-B485-891CD05D08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162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3B5F-BC89-48F9-8D81-2D6561161D96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12AF7-6426-47FA-B485-891CD05D08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681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3B5F-BC89-48F9-8D81-2D6561161D96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12AF7-6426-47FA-B485-891CD05D08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609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3B5F-BC89-48F9-8D81-2D6561161D96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12AF7-6426-47FA-B485-891CD05D08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465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3B5F-BC89-48F9-8D81-2D6561161D96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12AF7-6426-47FA-B485-891CD05D08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283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3B5F-BC89-48F9-8D81-2D6561161D96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12AF7-6426-47FA-B485-891CD05D08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025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A3B5F-BC89-48F9-8D81-2D6561161D96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1F12AF7-6426-47FA-B485-891CD05D08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285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9891" y="804550"/>
            <a:ext cx="8596668" cy="2018805"/>
          </a:xfrm>
        </p:spPr>
        <p:txBody>
          <a:bodyPr>
            <a:normAutofit/>
          </a:bodyPr>
          <a:lstStyle/>
          <a:p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Водоросли 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440882" y="5738731"/>
            <a:ext cx="2339440" cy="8604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Растения для аквариума: оформление аквариума водорослям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156" y="2913413"/>
            <a:ext cx="5259449" cy="394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Улотриксовые водоросли. Большая советская энциклопедия. понят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2219" y="0"/>
            <a:ext cx="2756766" cy="1813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, Морские водоросли - картинки и обои на рабочий стол компьютера скачать, природа обои, рисунки, фото, заставки, на раб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639" y="2633908"/>
            <a:ext cx="3375159" cy="2528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Закачать - Рецепт салата из водоросли чука :: Нефтекамский частный форум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2" y="103005"/>
            <a:ext cx="2438606" cy="1820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6268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2332" y="653143"/>
            <a:ext cx="8596668" cy="259177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1. Водоросли- самые древние растения на Земле, которые относятся к низшим растениям: не имеют корней, стеблей, листьев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7330" y="3966358"/>
            <a:ext cx="4679632" cy="2576946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Одноклеточные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Многоклеточные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Размножаются делением клеток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Research at NASA Ames NAS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962" y="3740005"/>
            <a:ext cx="2791354" cy="181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Водоросли. Часть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3325" y="2962893"/>
            <a:ext cx="2550820" cy="318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804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788940"/>
            <a:ext cx="8596668" cy="1087361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Одноклеточные водоросли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1876301"/>
            <a:ext cx="8596668" cy="1781299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Обитают в солёной, пресной воде, на суше, на поверхности деревьев, камней, зданиях, в сырых затенённых местах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Во время цветения водоёмов, луж- </a:t>
            </a:r>
            <a:r>
              <a:rPr lang="ru-RU" dirty="0" smtClean="0">
                <a:solidFill>
                  <a:srgbClr val="FF0000"/>
                </a:solidFill>
              </a:rPr>
              <a:t>ХЛАМИДОМОНАДА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В пресных водоёмах и на влажной почве- </a:t>
            </a:r>
            <a:r>
              <a:rPr lang="ru-RU" dirty="0" smtClean="0">
                <a:solidFill>
                  <a:srgbClr val="FF0000"/>
                </a:solidFill>
              </a:rPr>
              <a:t>Хлорелла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6" name="Picture 4" descr="Биология 6 кл - Самые новые учебни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27" y="3657600"/>
            <a:ext cx="4267199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Тема: Одноклеточные организмы. Задач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531" y="3657600"/>
            <a:ext cx="3811980" cy="2858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Учим биологию вместе School 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238" y="38210"/>
            <a:ext cx="3186418" cy="2509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195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1294410"/>
            <a:ext cx="8596668" cy="1033154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Плеврококк- 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живут на деревьях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Плеврококк TerritorioScuola Enhanced Wiki Alfa Расширенный Русск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5" y="2208956"/>
            <a:ext cx="2897138" cy="386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2"/>
          <p:cNvSpPr txBox="1">
            <a:spLocks/>
          </p:cNvSpPr>
          <p:nvPr/>
        </p:nvSpPr>
        <p:spPr>
          <a:xfrm>
            <a:off x="5143995" y="3684864"/>
            <a:ext cx="4130008" cy="103315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965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6706" y="978945"/>
            <a:ext cx="8596668" cy="1826581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Многоклеточные зелёные водоросли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рас 37 с 62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2805525"/>
            <a:ext cx="9179184" cy="2882755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err="1" smtClean="0">
                <a:solidFill>
                  <a:schemeClr val="tx1"/>
                </a:solidFill>
              </a:rPr>
              <a:t>Улотрикс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</a:rPr>
              <a:t>Спирогира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err="1" smtClean="0">
                <a:solidFill>
                  <a:schemeClr val="tx1"/>
                </a:solidFill>
              </a:rPr>
              <a:t>Ульва</a:t>
            </a:r>
            <a:r>
              <a:rPr lang="ru-RU" sz="2800" dirty="0" smtClean="0">
                <a:solidFill>
                  <a:schemeClr val="tx1"/>
                </a:solidFill>
              </a:rPr>
              <a:t> (морской салат)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</a:rPr>
              <a:t>Харовые водоросли (</a:t>
            </a:r>
            <a:r>
              <a:rPr lang="ru-RU" sz="2800" dirty="0" err="1" smtClean="0">
                <a:solidFill>
                  <a:schemeClr val="tx1"/>
                </a:solidFill>
              </a:rPr>
              <a:t>нителла</a:t>
            </a:r>
            <a:r>
              <a:rPr lang="ru-RU" sz="2800" dirty="0" smtClean="0">
                <a:solidFill>
                  <a:schemeClr val="tx1"/>
                </a:solidFill>
              </a:rPr>
              <a:t> или </a:t>
            </a:r>
            <a:r>
              <a:rPr lang="ru-RU" sz="2800" dirty="0" err="1" smtClean="0">
                <a:solidFill>
                  <a:schemeClr val="tx1"/>
                </a:solidFill>
              </a:rPr>
              <a:t>блестянка</a:t>
            </a:r>
            <a:r>
              <a:rPr lang="ru-RU" sz="2800" dirty="0" smtClean="0">
                <a:solidFill>
                  <a:schemeClr val="tx1"/>
                </a:solidFill>
              </a:rPr>
              <a:t> гибкая)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5122" name="Picture 2" descr="Спирогира Биология 6 класс Классификация растений Водоросли Зелёные водоросли :: Учёба-Легко.Р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7061" y="2272703"/>
            <a:ext cx="3036069" cy="2277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ilamentous alga, Ulothrix fimbriata - Stock Image B302/0250 - Science Photo Librar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6320" y="497012"/>
            <a:ext cx="2143863" cy="150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СПА-процедуры на пляже - уход за коже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4534" y="4631314"/>
            <a:ext cx="2795649" cy="2096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Водные растения для аквариума: нителла блестящая (блестянка гибкая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585" y="4984452"/>
            <a:ext cx="2324799" cy="174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962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420806"/>
            <a:ext cx="8596668" cy="1075486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Бурые водоросли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2018805"/>
            <a:ext cx="8596668" cy="1698173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Ламинария или морская капуста (дальневосточные моря и Северный Ледовитый океан)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Цистозейра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(прибрежная полоса Чёрного моря)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Ламинария При Беременности - Старый Метод Внов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040" y="3716978"/>
            <a:ext cx="3516564" cy="2615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Экстракт ламинарии ( морские водоросли Белого моря ) 10 мл (1) - Аромамил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6" y="3899697"/>
            <a:ext cx="3324143" cy="221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Хвоя в народной медицине народный метод лечения, лечение в домашних условия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42" y="3614393"/>
            <a:ext cx="2800706" cy="2786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192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6707" y="154379"/>
            <a:ext cx="8596668" cy="198317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Красные водоросли (Багрянки)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2909455"/>
            <a:ext cx="8596668" cy="2220685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 основном морские растения, редко встречаются в пресных водоёмах.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err="1" smtClean="0">
                <a:solidFill>
                  <a:schemeClr val="tx1"/>
                </a:solidFill>
              </a:rPr>
              <a:t>Филофора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</a:rPr>
              <a:t>Порфира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7170" name="Picture 2" descr="Морские водоросли. Виды. - AQUAFANAT - форум аквариумисто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018" y="3966358"/>
            <a:ext cx="2648197" cy="2449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Все статьи SpaceHealth.ru - пространство здоровья и красот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3341" y="2481881"/>
            <a:ext cx="2162175" cy="370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8897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634561"/>
            <a:ext cx="8596668" cy="766727"/>
          </a:xfrm>
        </p:spPr>
        <p:txBody>
          <a:bodyPr/>
          <a:lstStyle/>
          <a:p>
            <a:pPr algn="ctr"/>
            <a:r>
              <a:rPr lang="ru-RU" dirty="0" smtClean="0"/>
              <a:t>6. Значение</a:t>
            </a:r>
            <a:r>
              <a:rPr lang="ru-RU" sz="2800" dirty="0" smtClean="0"/>
              <a:t>. 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1638795"/>
            <a:ext cx="8596668" cy="435824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Питание для рыб и других водных животных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Выделение кислорода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Химическая промышленность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Удобрения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Корм скоту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err="1" smtClean="0">
                <a:solidFill>
                  <a:schemeClr val="tx1"/>
                </a:solidFill>
              </a:rPr>
              <a:t>Агар</a:t>
            </a:r>
            <a:r>
              <a:rPr lang="ru-RU" dirty="0" smtClean="0">
                <a:solidFill>
                  <a:schemeClr val="tx1"/>
                </a:solidFill>
              </a:rPr>
              <a:t>- </a:t>
            </a:r>
            <a:r>
              <a:rPr lang="ru-RU" dirty="0" err="1" smtClean="0">
                <a:solidFill>
                  <a:schemeClr val="tx1"/>
                </a:solidFill>
              </a:rPr>
              <a:t>агар</a:t>
            </a:r>
            <a:endParaRPr lang="ru-RU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Пища для человека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Биологическая очистка сточных вод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Вред (загрязняют водоемы, чистка)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5409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397054"/>
            <a:ext cx="8596668" cy="1826581"/>
          </a:xfrm>
        </p:spPr>
        <p:txBody>
          <a:bodyPr/>
          <a:lstStyle/>
          <a:p>
            <a:r>
              <a:rPr lang="ru-RU" dirty="0" smtClean="0"/>
              <a:t>Закрепление: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0462" y="1950503"/>
            <a:ext cx="8596668" cy="860400"/>
          </a:xfrm>
        </p:spPr>
        <p:txBody>
          <a:bodyPr/>
          <a:lstStyle/>
          <a:p>
            <a:r>
              <a:rPr lang="ru-RU" dirty="0" smtClean="0"/>
              <a:t>Стр. 66- 67-вопросы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60462" y="2995770"/>
            <a:ext cx="8596668" cy="18265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0" kern="1200" cap="none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/>
              <a:t>Домашнее задание: § 12, подготовиться к контрольной работе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9153001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</TotalTime>
  <Words>194</Words>
  <Application>Microsoft Office PowerPoint</Application>
  <PresentationFormat>Широкоэкранный</PresentationFormat>
  <Paragraphs>36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Times New Roman</vt:lpstr>
      <vt:lpstr>Trebuchet MS</vt:lpstr>
      <vt:lpstr>Wingdings 3</vt:lpstr>
      <vt:lpstr>Грань</vt:lpstr>
      <vt:lpstr>Водоросли </vt:lpstr>
      <vt:lpstr>1. Водоросли- самые древние растения на Земле, которые относятся к низшим растениям: не имеют корней, стеблей, листьев</vt:lpstr>
      <vt:lpstr>2. Одноклеточные водоросли</vt:lpstr>
      <vt:lpstr>Презентация PowerPoint</vt:lpstr>
      <vt:lpstr>3. Многоклеточные зелёные водоросли, рас 37 с 62</vt:lpstr>
      <vt:lpstr>4. Бурые водоросли</vt:lpstr>
      <vt:lpstr>5. Красные водоросли (Багрянки)</vt:lpstr>
      <vt:lpstr>6. Значение. :</vt:lpstr>
      <vt:lpstr>Закрепление: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Водоросли </dc:title>
  <dc:creator>Надя</dc:creator>
  <cp:lastModifiedBy>ЛИЛИЯ</cp:lastModifiedBy>
  <cp:revision>7</cp:revision>
  <dcterms:created xsi:type="dcterms:W3CDTF">2014-10-21T12:46:34Z</dcterms:created>
  <dcterms:modified xsi:type="dcterms:W3CDTF">2020-04-11T04:41:14Z</dcterms:modified>
</cp:coreProperties>
</file>